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ШМАКОВА МАРИЯ ИГОРЕВНА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ПОРТФОЛИО УЧИТЕЛЯ НАЧАЛЬНЫХ КЛАССОВ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Дата рождения: 12.12.2003</a:t>
            </a:r>
          </a:p>
          <a:p>
            <a:r>
              <a:rPr lang="ru-RU" sz="2000" dirty="0" smtClean="0"/>
              <a:t>Город: Нижневартовск</a:t>
            </a:r>
          </a:p>
          <a:p>
            <a:r>
              <a:rPr lang="ru-RU" sz="2000" dirty="0" err="1" smtClean="0"/>
              <a:t>Моб</a:t>
            </a:r>
            <a:r>
              <a:rPr lang="ru-RU" sz="2000" dirty="0" smtClean="0"/>
              <a:t>. телефон: +7(982)190-84-86</a:t>
            </a:r>
          </a:p>
          <a:p>
            <a:r>
              <a:rPr lang="en-US" sz="2000" dirty="0" smtClean="0"/>
              <a:t>E-mail</a:t>
            </a:r>
            <a:r>
              <a:rPr lang="ru-RU" sz="2000" dirty="0" smtClean="0"/>
              <a:t>: </a:t>
            </a:r>
            <a:r>
              <a:rPr lang="en-US" sz="2000" dirty="0" smtClean="0"/>
              <a:t>mari.shmakova.2003@mail.ru</a:t>
            </a:r>
            <a:endParaRPr lang="ru-RU" sz="2000" dirty="0"/>
          </a:p>
        </p:txBody>
      </p:sp>
      <p:pic>
        <p:nvPicPr>
          <p:cNvPr id="5" name="Содержимое 4" descr="QIgjn8IFBU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34977" t="15493" r="8685" b="22535"/>
          <a:stretch>
            <a:fillRect/>
          </a:stretch>
        </p:blipFill>
        <p:spPr>
          <a:xfrm>
            <a:off x="4114800" y="609600"/>
            <a:ext cx="3810000" cy="558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Образование: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err="1" smtClean="0"/>
              <a:t>Сентрябрь</a:t>
            </a:r>
            <a:r>
              <a:rPr lang="ru-RU" dirty="0" smtClean="0"/>
              <a:t> 2020 г. – июнь 2024 г. «Нижневартовский социально-гуманитарный колледж», специальность «учитель начальных классов».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 smtClean="0">
              <a:latin typeface="Cascadia Code Light" panose="020B0609020000020004" pitchFamily="49" charset="0"/>
              <a:ea typeface="Cascadia Code Light" panose="020B0609020000020004" pitchFamily="49" charset="0"/>
              <a:cs typeface="Cascadia Code Light" panose="020B0609020000020004" pitchFamily="49" charset="0"/>
            </a:endParaRPr>
          </a:p>
          <a:p>
            <a:endParaRPr lang="ru-RU" sz="1200" dirty="0">
              <a:latin typeface="Cascadia Code Light" panose="020B0609020000020004" pitchFamily="49" charset="0"/>
              <a:ea typeface="Cascadia Code Light" panose="020B0609020000020004" pitchFamily="49" charset="0"/>
              <a:cs typeface="Cascadia Code Light" panose="020B0609020000020004" pitchFamily="49" charset="0"/>
            </a:endParaRPr>
          </a:p>
          <a:p>
            <a:r>
              <a:rPr lang="ru-RU" sz="1400" dirty="0" smtClean="0">
                <a:latin typeface="Cascadia Code Light" panose="020B0609020000020004" pitchFamily="49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Сентябрь </a:t>
            </a:r>
            <a:r>
              <a:rPr lang="ru-RU" sz="1400" dirty="0">
                <a:latin typeface="Cascadia Code Light" panose="020B0609020000020004" pitchFamily="49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2021 г. – июнь 2022 г. Свидетельство о профессии рабочего, должности служащего «Вожатый».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4791330" y="1371600"/>
            <a:ext cx="4041775" cy="883920"/>
          </a:xfrm>
        </p:spPr>
        <p:txBody>
          <a:bodyPr/>
          <a:lstStyle/>
          <a:p>
            <a:endParaRPr lang="ru-RU" sz="1200" dirty="0" smtClean="0">
              <a:latin typeface="Cascadia Code Light" panose="020B0609020000020004" pitchFamily="49" charset="0"/>
              <a:ea typeface="Cascadia Code Light" panose="020B0609020000020004" pitchFamily="49" charset="0"/>
              <a:cs typeface="Cascadia Code Light" panose="020B0609020000020004" pitchFamily="49" charset="0"/>
            </a:endParaRPr>
          </a:p>
          <a:p>
            <a:endParaRPr lang="ru-RU" sz="1200" dirty="0" smtClean="0">
              <a:latin typeface="Cascadia Code Light" panose="020B0609020000020004" pitchFamily="49" charset="0"/>
              <a:ea typeface="Cascadia Code Light" panose="020B0609020000020004" pitchFamily="49" charset="0"/>
              <a:cs typeface="Cascadia Code Light" panose="020B0609020000020004" pitchFamily="49" charset="0"/>
            </a:endParaRPr>
          </a:p>
          <a:p>
            <a:r>
              <a:rPr lang="ru-RU" sz="1400" dirty="0" smtClean="0">
                <a:latin typeface="Cascadia Code Light" panose="020B0609020000020004" pitchFamily="49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Сентябрь </a:t>
            </a:r>
            <a:r>
              <a:rPr lang="ru-RU" sz="1400" dirty="0" smtClean="0">
                <a:latin typeface="Cascadia Code Light" panose="020B0609020000020004" pitchFamily="49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2021 г. – июнь 2022 г. Свидетельство о профессии рабочего, должности служащего «Педагог-организатор».</a:t>
            </a:r>
          </a:p>
          <a:p>
            <a:endParaRPr lang="ru-RU" dirty="0"/>
          </a:p>
        </p:txBody>
      </p:sp>
      <p:pic>
        <p:nvPicPr>
          <p:cNvPr id="7" name="Содержимое 6" descr="gwATVhEddPk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l="4734" t="23077" r="8873" b="15052"/>
          <a:stretch>
            <a:fillRect/>
          </a:stretch>
        </p:blipFill>
        <p:spPr>
          <a:xfrm rot="16200000">
            <a:off x="1082994" y="2041208"/>
            <a:ext cx="2552700" cy="3956685"/>
          </a:xfrm>
        </p:spPr>
      </p:pic>
      <p:pic>
        <p:nvPicPr>
          <p:cNvPr id="8" name="Содержимое 7" descr="oq7q9kRSfTc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5524" t="20136" r="3878" b="12375"/>
          <a:stretch>
            <a:fillRect/>
          </a:stretch>
        </p:blipFill>
        <p:spPr>
          <a:xfrm rot="5400000">
            <a:off x="5486400" y="2057400"/>
            <a:ext cx="2590800" cy="396240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Дополнительно образование: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u="sng" dirty="0" smtClean="0"/>
              <a:t>За период обучения</a:t>
            </a:r>
            <a:endParaRPr lang="ru-RU" u="sng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Награды и достижения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azxwqUVDv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733800"/>
            <a:ext cx="2057400" cy="2931388"/>
          </a:xfrm>
          <a:prstGeom prst="rect">
            <a:avLst/>
          </a:prstGeom>
        </p:spPr>
      </p:pic>
      <p:pic>
        <p:nvPicPr>
          <p:cNvPr id="5" name="Рисунок 4" descr="b9MAaJtQyG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752600" cy="2523744"/>
          </a:xfrm>
          <a:prstGeom prst="rect">
            <a:avLst/>
          </a:prstGeom>
        </p:spPr>
      </p:pic>
      <p:pic>
        <p:nvPicPr>
          <p:cNvPr id="6" name="Рисунок 5" descr="bxfrWBWLEC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228600"/>
            <a:ext cx="1724941" cy="2438400"/>
          </a:xfrm>
          <a:prstGeom prst="rect">
            <a:avLst/>
          </a:prstGeom>
        </p:spPr>
      </p:pic>
      <p:pic>
        <p:nvPicPr>
          <p:cNvPr id="7" name="Рисунок 6" descr="d3wU6r_0cU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152400"/>
            <a:ext cx="1676400" cy="2493818"/>
          </a:xfrm>
          <a:prstGeom prst="rect">
            <a:avLst/>
          </a:prstGeom>
        </p:spPr>
      </p:pic>
      <p:pic>
        <p:nvPicPr>
          <p:cNvPr id="8" name="Рисунок 7" descr="nStIfukrAh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57600" y="4038600"/>
            <a:ext cx="2000503" cy="2652124"/>
          </a:xfrm>
          <a:prstGeom prst="rect">
            <a:avLst/>
          </a:prstGeom>
        </p:spPr>
      </p:pic>
      <p:pic>
        <p:nvPicPr>
          <p:cNvPr id="9" name="Рисунок 8" descr="S7Zxxs2HYm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3810000"/>
            <a:ext cx="1981199" cy="2872074"/>
          </a:xfrm>
          <a:prstGeom prst="rect">
            <a:avLst/>
          </a:prstGeom>
        </p:spPr>
      </p:pic>
      <p:pic>
        <p:nvPicPr>
          <p:cNvPr id="10" name="Рисунок 9" descr="TSPsrggy7M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2800" y="152400"/>
            <a:ext cx="1752600" cy="2477974"/>
          </a:xfrm>
          <a:prstGeom prst="rect">
            <a:avLst/>
          </a:prstGeom>
        </p:spPr>
      </p:pic>
      <p:pic>
        <p:nvPicPr>
          <p:cNvPr id="11" name="Рисунок 10" descr="v18Uis2Prt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05200" y="2209800"/>
            <a:ext cx="2362200" cy="17043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Достижения в танцах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6764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Победитель в конкурсах «Первенство Тюменской области по </a:t>
            </a:r>
            <a:r>
              <a:rPr lang="en-US" dirty="0" smtClean="0"/>
              <a:t>Belly Dance</a:t>
            </a:r>
            <a:r>
              <a:rPr lang="ru-RU" dirty="0" smtClean="0"/>
              <a:t>» , «Восточный </a:t>
            </a:r>
            <a:r>
              <a:rPr lang="ru-RU" dirty="0" err="1" smtClean="0"/>
              <a:t>звездпад</a:t>
            </a:r>
            <a:r>
              <a:rPr lang="ru-RU" dirty="0" smtClean="0"/>
              <a:t>», «Евразия </a:t>
            </a:r>
            <a:r>
              <a:rPr lang="en-US" dirty="0" smtClean="0"/>
              <a:t>Dance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Рисунок 3" descr="ov4nojXDYUI.jpg"/>
          <p:cNvPicPr>
            <a:picLocks noChangeAspect="1"/>
          </p:cNvPicPr>
          <p:nvPr/>
        </p:nvPicPr>
        <p:blipFill>
          <a:blip r:embed="rId2"/>
          <a:srcRect t="26667"/>
          <a:stretch>
            <a:fillRect/>
          </a:stretch>
        </p:blipFill>
        <p:spPr>
          <a:xfrm>
            <a:off x="1981200" y="2438400"/>
            <a:ext cx="5403273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66800" y="1524000"/>
          <a:ext cx="7010400" cy="4724398"/>
        </p:xfrm>
        <a:graphic>
          <a:graphicData uri="http://schemas.openxmlformats.org/drawingml/2006/table">
            <a:tbl>
              <a:tblPr/>
              <a:tblGrid>
                <a:gridCol w="1265766"/>
                <a:gridCol w="5744634"/>
              </a:tblGrid>
              <a:tr h="567291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ru-RU" sz="1050" spc="-50" dirty="0">
                          <a:latin typeface="Arial Black"/>
                          <a:ea typeface="Batang"/>
                          <a:cs typeface="Times New Roman"/>
                        </a:rPr>
                        <a:t>Сведения о себе</a:t>
                      </a:r>
                      <a:endParaRPr lang="ru-RU" sz="1100" spc="-50" dirty="0">
                        <a:latin typeface="Arial Black"/>
                        <a:ea typeface="Batang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55575" marR="155575" indent="-155575" algn="just">
                        <a:lnSpc>
                          <a:spcPts val="1100"/>
                        </a:lnSpc>
                        <a:spcAft>
                          <a:spcPts val="300"/>
                        </a:spcAft>
                      </a:pPr>
                      <a:r>
                        <a:rPr lang="ru-RU" sz="1050" spc="-25">
                          <a:latin typeface="Arial"/>
                          <a:ea typeface="Batang"/>
                          <a:cs typeface="Times New Roman"/>
                        </a:rPr>
                        <a:t>Год и место рождения: 12.12.2003 с.Сладково Тюменской области</a:t>
                      </a:r>
                      <a:endParaRPr lang="ru-RU" sz="1100" spc="-25">
                        <a:latin typeface="Arial"/>
                        <a:ea typeface="Batang"/>
                        <a:cs typeface="Times New Roman"/>
                      </a:endParaRPr>
                    </a:p>
                    <a:p>
                      <a:pPr marL="155575" marR="155575" indent="-155575" algn="just">
                        <a:lnSpc>
                          <a:spcPts val="1100"/>
                        </a:lnSpc>
                        <a:spcAft>
                          <a:spcPts val="300"/>
                        </a:spcAft>
                      </a:pPr>
                      <a:r>
                        <a:rPr lang="ru-RU" sz="1050" spc="-25">
                          <a:latin typeface="Arial"/>
                          <a:ea typeface="Batang"/>
                          <a:cs typeface="Times New Roman"/>
                        </a:rPr>
                        <a:t>Семейное положение:  не замужем </a:t>
                      </a:r>
                      <a:endParaRPr lang="ru-RU" sz="1100" spc="-25"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9216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ru-RU" sz="1050" spc="-50">
                          <a:latin typeface="Arial Black"/>
                          <a:ea typeface="Batang"/>
                          <a:cs typeface="Times New Roman"/>
                        </a:rPr>
                        <a:t>Образование</a:t>
                      </a:r>
                      <a:endParaRPr lang="ru-RU" sz="1100" spc="-50">
                        <a:latin typeface="Arial Black"/>
                        <a:ea typeface="Batang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tabLst>
                          <a:tab pos="1371600" algn="l"/>
                          <a:tab pos="4114800" algn="r"/>
                        </a:tabLst>
                      </a:pPr>
                      <a:r>
                        <a:rPr lang="ru-RU" sz="1050" dirty="0">
                          <a:latin typeface="Arial"/>
                          <a:ea typeface="Batang"/>
                          <a:cs typeface="Times New Roman"/>
                        </a:rPr>
                        <a:t>2020– 2024 гг. Нижневартовский социально - гуманитарный колледж, специальность: учитель начальных </a:t>
                      </a:r>
                      <a:r>
                        <a:rPr lang="ru-RU" sz="1050" dirty="0" smtClean="0">
                          <a:latin typeface="Arial"/>
                          <a:ea typeface="Batang"/>
                          <a:cs typeface="Times New Roman"/>
                        </a:rPr>
                        <a:t>классов)</a:t>
                      </a:r>
                      <a:endParaRPr lang="ru-RU" sz="1100" dirty="0"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8284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ru-RU" sz="1050" spc="-50" dirty="0">
                          <a:latin typeface="Arial Black"/>
                          <a:ea typeface="Batang"/>
                          <a:cs typeface="Times New Roman"/>
                        </a:rPr>
                        <a:t>Профессиональный </a:t>
                      </a:r>
                      <a:r>
                        <a:rPr lang="ru-RU" sz="1050" spc="-50" dirty="0" smtClean="0">
                          <a:latin typeface="Arial Black"/>
                          <a:ea typeface="Batang"/>
                          <a:cs typeface="Times New Roman"/>
                        </a:rPr>
                        <a:t>опыт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endParaRPr lang="ru-RU" sz="1050" spc="-50" dirty="0" smtClean="0">
                        <a:latin typeface="Arial Black"/>
                        <a:ea typeface="Batang"/>
                        <a:cs typeface="Times New Roman"/>
                      </a:endParaRP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endParaRPr lang="ru-RU" sz="1050" spc="-50" dirty="0" smtClean="0">
                        <a:latin typeface="Arial Black"/>
                        <a:ea typeface="Batang"/>
                        <a:cs typeface="Times New Roman"/>
                      </a:endParaRP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endParaRPr lang="ru-RU" sz="1050" spc="-50" dirty="0" smtClean="0">
                        <a:latin typeface="Arial Black"/>
                        <a:ea typeface="Batang"/>
                        <a:cs typeface="Times New Roman"/>
                      </a:endParaRP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endParaRPr lang="ru-RU" sz="1050" spc="-50" dirty="0" smtClean="0">
                        <a:latin typeface="Arial Black"/>
                        <a:ea typeface="Batang"/>
                        <a:cs typeface="Times New Roman"/>
                      </a:endParaRP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endParaRPr lang="ru-RU" sz="1050" spc="-50" dirty="0" smtClean="0">
                        <a:latin typeface="Arial Black"/>
                        <a:ea typeface="Batang"/>
                        <a:cs typeface="Times New Roman"/>
                      </a:endParaRP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endParaRPr lang="ru-RU" sz="1100" spc="-50" dirty="0">
                        <a:latin typeface="Arial Black"/>
                        <a:ea typeface="Batang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 Black"/>
                          <a:ea typeface="Batang"/>
                          <a:cs typeface="Times New Roman"/>
                        </a:rPr>
                        <a:t>Личные качества</a:t>
                      </a:r>
                      <a:endParaRPr lang="ru-RU" sz="1100" dirty="0">
                        <a:latin typeface="Arial"/>
                        <a:ea typeface="Batang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 Black"/>
                          <a:ea typeface="Batang"/>
                          <a:cs typeface="Times New Roman"/>
                        </a:rPr>
                        <a:t>Достижения</a:t>
                      </a:r>
                      <a:endParaRPr lang="ru-RU" sz="1100" dirty="0"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  <a:tabLst>
                          <a:tab pos="1371600" algn="l"/>
                          <a:tab pos="4114800" algn="r"/>
                          <a:tab pos="457200" algn="l"/>
                          <a:tab pos="1371600" algn="l"/>
                          <a:tab pos="4114800" algn="r"/>
                        </a:tabLst>
                      </a:pPr>
                      <a:r>
                        <a:rPr lang="ru-RU" sz="1050" b="1" dirty="0">
                          <a:latin typeface="Arial"/>
                          <a:ea typeface="Batang"/>
                          <a:cs typeface="Times New Roman"/>
                        </a:rPr>
                        <a:t>03.06.2019-30.08.2019 </a:t>
                      </a:r>
                      <a:r>
                        <a:rPr lang="ru-RU" sz="1050" dirty="0">
                          <a:latin typeface="Arial"/>
                          <a:ea typeface="Batang"/>
                          <a:cs typeface="Times New Roman"/>
                        </a:rPr>
                        <a:t>г. Нижневартовск Муниципальное автономное учреждение города Нижневартовска «Молодежный центр» должность: подсобный рабочий – (заполнение волонтерских книжек, сопровождение волонтеров, подготовка к мероприятиям)</a:t>
                      </a:r>
                      <a:endParaRPr lang="ru-RU" sz="1100" dirty="0">
                        <a:latin typeface="Arial"/>
                        <a:ea typeface="Batang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50" b="1" dirty="0">
                          <a:latin typeface="Arial"/>
                          <a:ea typeface="Batang"/>
                          <a:cs typeface="Times New Roman"/>
                        </a:rPr>
                        <a:t>01.10.2020-01.09.2021 </a:t>
                      </a:r>
                      <a:r>
                        <a:rPr lang="ru-RU" sz="1050" dirty="0">
                          <a:latin typeface="Arial"/>
                          <a:ea typeface="Batang"/>
                          <a:cs typeface="Times New Roman"/>
                        </a:rPr>
                        <a:t>г.Нижневартовск ОАО ВУЗ-банк должность: уборщик помещений</a:t>
                      </a:r>
                      <a:endParaRPr lang="ru-RU" sz="1100" dirty="0">
                        <a:latin typeface="Arial"/>
                        <a:ea typeface="Batang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50" b="1" dirty="0">
                          <a:latin typeface="Arial"/>
                          <a:ea typeface="Batang"/>
                          <a:cs typeface="Times New Roman"/>
                        </a:rPr>
                        <a:t>01.04.2021-01.06.2022 </a:t>
                      </a:r>
                      <a:r>
                        <a:rPr lang="ru-RU" sz="1050" dirty="0">
                          <a:latin typeface="Arial"/>
                          <a:ea typeface="Batang"/>
                          <a:cs typeface="Times New Roman"/>
                        </a:rPr>
                        <a:t>г.Нижневартовск </a:t>
                      </a:r>
                      <a:r>
                        <a:rPr lang="ru-RU" sz="1050" dirty="0" err="1">
                          <a:latin typeface="Arial"/>
                          <a:ea typeface="Batang"/>
                          <a:cs typeface="Times New Roman"/>
                        </a:rPr>
                        <a:t>Реал-арт</a:t>
                      </a:r>
                      <a:r>
                        <a:rPr lang="ru-RU" sz="1050" dirty="0">
                          <a:latin typeface="Arial"/>
                          <a:ea typeface="Batang"/>
                          <a:cs typeface="Times New Roman"/>
                        </a:rPr>
                        <a:t> должность: аниматор – (проведение мероприятий, встреча гостей)</a:t>
                      </a:r>
                      <a:endParaRPr lang="ru-RU" sz="1100" dirty="0">
                        <a:latin typeface="Arial"/>
                        <a:ea typeface="Batang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50" b="1" dirty="0">
                          <a:latin typeface="Arial"/>
                          <a:ea typeface="Batang"/>
                          <a:cs typeface="Times New Roman"/>
                        </a:rPr>
                        <a:t>14.01.2022-08.07.2022 </a:t>
                      </a:r>
                      <a:r>
                        <a:rPr lang="ru-RU" sz="1050" dirty="0">
                          <a:latin typeface="Arial"/>
                          <a:ea typeface="Batang"/>
                          <a:cs typeface="Times New Roman"/>
                        </a:rPr>
                        <a:t>г.Нижневартовск  </a:t>
                      </a:r>
                      <a:r>
                        <a:rPr lang="ru-RU" sz="1050" dirty="0" err="1">
                          <a:latin typeface="Arial"/>
                          <a:ea typeface="Batang"/>
                          <a:cs typeface="Times New Roman"/>
                        </a:rPr>
                        <a:t>Нью</a:t>
                      </a:r>
                      <a:r>
                        <a:rPr lang="ru-RU" sz="1050" dirty="0">
                          <a:latin typeface="Arial"/>
                          <a:ea typeface="Batang"/>
                          <a:cs typeface="Times New Roman"/>
                        </a:rPr>
                        <a:t> </a:t>
                      </a:r>
                      <a:r>
                        <a:rPr lang="ru-RU" sz="1050" dirty="0" err="1">
                          <a:latin typeface="Arial"/>
                          <a:ea typeface="Batang"/>
                          <a:cs typeface="Times New Roman"/>
                        </a:rPr>
                        <a:t>Йоркер</a:t>
                      </a:r>
                      <a:r>
                        <a:rPr lang="ru-RU" sz="1050" dirty="0">
                          <a:latin typeface="Arial"/>
                          <a:ea typeface="Batang"/>
                          <a:cs typeface="Times New Roman"/>
                        </a:rPr>
                        <a:t> РУС, ООО должность: продавец-кассир – (работа в торговом зале, на складе, на кассе)</a:t>
                      </a:r>
                      <a:endParaRPr lang="ru-RU" sz="1100" dirty="0">
                        <a:latin typeface="Arial"/>
                        <a:ea typeface="Batang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50" b="1" dirty="0">
                          <a:latin typeface="Arial"/>
                          <a:ea typeface="Batang"/>
                          <a:cs typeface="Times New Roman"/>
                        </a:rPr>
                        <a:t>22.08.2022-04.09.2023</a:t>
                      </a:r>
                      <a:r>
                        <a:rPr lang="ru-RU" sz="1050" dirty="0">
                          <a:latin typeface="Arial"/>
                          <a:ea typeface="Batang"/>
                          <a:cs typeface="Times New Roman"/>
                        </a:rPr>
                        <a:t> г.Нижневартовск </a:t>
                      </a:r>
                      <a:r>
                        <a:rPr lang="en-US" sz="1050" dirty="0">
                          <a:latin typeface="Arial"/>
                          <a:ea typeface="Batang"/>
                          <a:cs typeface="Times New Roman"/>
                        </a:rPr>
                        <a:t>O</a:t>
                      </a:r>
                      <a:r>
                        <a:rPr lang="ru-RU" sz="1050" dirty="0">
                          <a:latin typeface="Arial"/>
                          <a:ea typeface="Batang"/>
                          <a:cs typeface="Times New Roman"/>
                        </a:rPr>
                        <a:t>*</a:t>
                      </a:r>
                      <a:r>
                        <a:rPr lang="en-US" sz="1050" dirty="0">
                          <a:latin typeface="Arial"/>
                          <a:ea typeface="Batang"/>
                          <a:cs typeface="Times New Roman"/>
                        </a:rPr>
                        <a:t>STIN</a:t>
                      </a:r>
                      <a:r>
                        <a:rPr lang="ru-RU" sz="1050" dirty="0">
                          <a:latin typeface="Arial"/>
                          <a:ea typeface="Batang"/>
                          <a:cs typeface="Times New Roman"/>
                        </a:rPr>
                        <a:t>  должность: продавец-кассир (работа в торговом зале, на складе, на кассе)</a:t>
                      </a:r>
                      <a:endParaRPr lang="ru-RU" sz="1100" dirty="0">
                        <a:latin typeface="Arial"/>
                        <a:ea typeface="Batang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"/>
                          <a:ea typeface="Batang"/>
                          <a:cs typeface="Times New Roman"/>
                        </a:rPr>
                        <a:t>  </a:t>
                      </a:r>
                      <a:endParaRPr lang="ru-RU" sz="1100" dirty="0">
                        <a:latin typeface="Arial"/>
                        <a:ea typeface="Batang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"/>
                          <a:ea typeface="Batang"/>
                          <a:cs typeface="Times New Roman"/>
                        </a:rPr>
                        <a:t>Коммуникабельна, ответственна, трудолюбива,  </a:t>
                      </a:r>
                      <a:r>
                        <a:rPr lang="ru-RU" sz="1050" dirty="0" err="1">
                          <a:latin typeface="Arial"/>
                          <a:ea typeface="Batang"/>
                          <a:cs typeface="Times New Roman"/>
                        </a:rPr>
                        <a:t>стрессоустойчива</a:t>
                      </a:r>
                      <a:r>
                        <a:rPr lang="ru-RU" sz="1050" dirty="0">
                          <a:latin typeface="Arial"/>
                          <a:ea typeface="Batang"/>
                          <a:cs typeface="Times New Roman"/>
                        </a:rPr>
                        <a:t>, легко обучаема, человек с хорошим чувством юмора, умение работать в команде </a:t>
                      </a:r>
                      <a:endParaRPr lang="ru-RU" sz="1100" dirty="0">
                        <a:latin typeface="Arial"/>
                        <a:ea typeface="Batang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"/>
                          <a:ea typeface="Batang"/>
                          <a:cs typeface="Times New Roman"/>
                        </a:rPr>
                        <a:t>Победитель в конкурсах «Первенство Тюменской области по </a:t>
                      </a:r>
                      <a:r>
                        <a:rPr lang="en-US" sz="1050" dirty="0">
                          <a:latin typeface="Arial"/>
                          <a:ea typeface="Batang"/>
                          <a:cs typeface="Times New Roman"/>
                        </a:rPr>
                        <a:t>Belly Dance</a:t>
                      </a:r>
                      <a:r>
                        <a:rPr lang="ru-RU" sz="1050" dirty="0">
                          <a:latin typeface="Arial"/>
                          <a:ea typeface="Batang"/>
                          <a:cs typeface="Times New Roman"/>
                        </a:rPr>
                        <a:t>» , «Восточный </a:t>
                      </a:r>
                      <a:r>
                        <a:rPr lang="ru-RU" sz="1050" dirty="0" err="1">
                          <a:latin typeface="Arial"/>
                          <a:ea typeface="Batang"/>
                          <a:cs typeface="Times New Roman"/>
                        </a:rPr>
                        <a:t>звездпад</a:t>
                      </a:r>
                      <a:r>
                        <a:rPr lang="ru-RU" sz="1050" dirty="0">
                          <a:latin typeface="Arial"/>
                          <a:ea typeface="Batang"/>
                          <a:cs typeface="Times New Roman"/>
                        </a:rPr>
                        <a:t>», «Евразия </a:t>
                      </a:r>
                      <a:r>
                        <a:rPr lang="en-US" sz="1050" dirty="0">
                          <a:latin typeface="Arial"/>
                          <a:ea typeface="Batang"/>
                          <a:cs typeface="Times New Roman"/>
                        </a:rPr>
                        <a:t>Dance</a:t>
                      </a:r>
                      <a:r>
                        <a:rPr lang="ru-RU" sz="1050" dirty="0">
                          <a:latin typeface="Arial"/>
                          <a:ea typeface="Batang"/>
                          <a:cs typeface="Times New Roman"/>
                        </a:rPr>
                        <a:t>», победитель конкурса «Педагогический дебют 2022».</a:t>
                      </a:r>
                      <a:endParaRPr lang="ru-RU" sz="1100" dirty="0"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607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ru-RU" sz="1050" spc="-50" dirty="0">
                          <a:latin typeface="Arial Black"/>
                          <a:ea typeface="Batang"/>
                          <a:cs typeface="Times New Roman"/>
                        </a:rPr>
                        <a:t>Цель</a:t>
                      </a:r>
                      <a:endParaRPr lang="ru-RU" sz="1100" spc="-50" dirty="0">
                        <a:latin typeface="Arial Black"/>
                        <a:ea typeface="Batang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ts val="1100"/>
                        </a:spcAft>
                      </a:pPr>
                      <a:r>
                        <a:rPr lang="ru-RU" sz="1050" dirty="0">
                          <a:latin typeface="Arial"/>
                          <a:ea typeface="Batang"/>
                          <a:cs typeface="Times New Roman"/>
                        </a:rPr>
                        <a:t>Получение должности </a:t>
                      </a:r>
                      <a:r>
                        <a:rPr lang="ru-RU" sz="1050" dirty="0" smtClean="0">
                          <a:latin typeface="Arial"/>
                          <a:ea typeface="Batang"/>
                          <a:cs typeface="Times New Roman"/>
                        </a:rPr>
                        <a:t>учителя начальных </a:t>
                      </a:r>
                      <a:r>
                        <a:rPr lang="ru-RU" sz="1050" dirty="0">
                          <a:latin typeface="Arial"/>
                          <a:ea typeface="Batang"/>
                          <a:cs typeface="Times New Roman"/>
                        </a:rPr>
                        <a:t>классов</a:t>
                      </a:r>
                      <a:endParaRPr lang="ru-RU" sz="1100" dirty="0"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1524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/>
                <a:cs typeface="Arial" pitchFamily="34" charset="0"/>
              </a:rPr>
              <a:t>Адрес: 					Контактные телефоны: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/>
                <a:cs typeface="Arial" pitchFamily="34" charset="0"/>
              </a:rPr>
              <a:t>Тюменская область,    				             8982-190-84-86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/>
                <a:cs typeface="Arial" pitchFamily="34" charset="0"/>
              </a:rPr>
              <a:t>г.Нижневартовск              				           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/>
                <a:cs typeface="Arial" pitchFamily="34" charset="0"/>
              </a:rPr>
              <a:t>ул. Менделеева д.16А, кв.51                                                             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Batang"/>
                <a:cs typeface="Times New Roman" pitchFamily="18" charset="0"/>
              </a:rPr>
              <a:t>Шмакова Мария Игоревна</a:t>
            </a:r>
            <a:endParaRPr kumimoji="0" lang="ru-RU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</TotalTime>
  <Words>309</Words>
  <PresentationFormat>Экран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Официальная</vt:lpstr>
      <vt:lpstr>ПОРТФОЛИО УЧИТЕЛЯ НАЧАЛЬНЫХ КЛАССОВ</vt:lpstr>
      <vt:lpstr>Информация:</vt:lpstr>
      <vt:lpstr>Образование:</vt:lpstr>
      <vt:lpstr>Дополнительно образование:</vt:lpstr>
      <vt:lpstr>Награды и достижения</vt:lpstr>
      <vt:lpstr>Слайд 6</vt:lpstr>
      <vt:lpstr>Достижения в танцах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УЧИТЕЛЯ НАЧАЛЬНЫХ КЛАССОВ</dc:title>
  <dc:creator>Admin</dc:creator>
  <cp:lastModifiedBy>Admin</cp:lastModifiedBy>
  <cp:revision>3</cp:revision>
  <dcterms:created xsi:type="dcterms:W3CDTF">2023-12-18T19:22:20Z</dcterms:created>
  <dcterms:modified xsi:type="dcterms:W3CDTF">2023-12-18T19:44:56Z</dcterms:modified>
</cp:coreProperties>
</file>